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Montserrat Extra- Ultra-Bold" charset="1" panose="000009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19FA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80681" y="0"/>
            <a:ext cx="12126638" cy="6936579"/>
          </a:xfrm>
          <a:custGeom>
            <a:avLst/>
            <a:gdLst/>
            <a:ahLst/>
            <a:cxnLst/>
            <a:rect r="r" b="b" t="t" l="l"/>
            <a:pathLst>
              <a:path h="6936579" w="12126638">
                <a:moveTo>
                  <a:pt x="0" y="0"/>
                </a:moveTo>
                <a:lnTo>
                  <a:pt x="12126638" y="0"/>
                </a:lnTo>
                <a:lnTo>
                  <a:pt x="12126638" y="6936579"/>
                </a:lnTo>
                <a:lnTo>
                  <a:pt x="0" y="69365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5145" r="0" b="-39676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0" y="6774654"/>
            <a:ext cx="18288000" cy="1533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99"/>
              </a:lnSpc>
            </a:pPr>
            <a:r>
              <a:rPr lang="en-US" sz="9000">
                <a:solidFill>
                  <a:srgbClr val="FFFFFF"/>
                </a:solidFill>
                <a:latin typeface="Montserrat Extra- Ultra-Bold"/>
                <a:ea typeface="Montserrat Extra- Ultra-Bold"/>
                <a:cs typeface="Montserrat Extra- Ultra-Bold"/>
                <a:sym typeface="Montserrat Extra- Ultra-Bold"/>
              </a:rPr>
              <a:t>Saturday, October 5, 2024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0" y="8301829"/>
            <a:ext cx="18288000" cy="13684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0"/>
              </a:lnSpc>
            </a:pPr>
            <a:r>
              <a:rPr lang="en-US" sz="8000">
                <a:solidFill>
                  <a:srgbClr val="FFFFFF"/>
                </a:solidFill>
                <a:latin typeface="Montserrat Extra- Ultra-Bold"/>
                <a:ea typeface="Montserrat Extra- Ultra-Bold"/>
                <a:cs typeface="Montserrat Extra- Ultra-Bold"/>
                <a:sym typeface="Montserrat Extra- Ultra-Bold"/>
              </a:rPr>
              <a:t>www.gojax.net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DAF-2h5diHI</dc:identifier>
  <dcterms:modified xsi:type="dcterms:W3CDTF">2011-08-01T06:04:30Z</dcterms:modified>
  <cp:revision>1</cp:revision>
  <dc:title>GoJax 2024 image</dc:title>
</cp:coreProperties>
</file>