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Montserrat Extra- Ultra-Bold" charset="1" panose="000009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8.fntdata"/><Relationship Id="rId3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customXml" Target="../customXml/item3.xml"/><Relationship Id="rId5" Type="http://schemas.openxmlformats.org/officeDocument/2006/relationships/tableStyles" Target="tableStyles.xml"/><Relationship Id="rId10" Type="http://schemas.openxmlformats.org/officeDocument/2006/relationships/customXml" Target="../customXml/item2.xml"/><Relationship Id="rId4" Type="http://schemas.openxmlformats.org/officeDocument/2006/relationships/theme" Target="theme/theme1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19F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080681" y="238536"/>
            <a:ext cx="12126638" cy="6936579"/>
          </a:xfrm>
          <a:custGeom>
            <a:avLst/>
            <a:gdLst/>
            <a:ahLst/>
            <a:cxnLst/>
            <a:rect r="r" b="b" t="t" l="l"/>
            <a:pathLst>
              <a:path h="6936579" w="12126638">
                <a:moveTo>
                  <a:pt x="0" y="0"/>
                </a:moveTo>
                <a:lnTo>
                  <a:pt x="12126638" y="0"/>
                </a:lnTo>
                <a:lnTo>
                  <a:pt x="12126638" y="6936579"/>
                </a:lnTo>
                <a:lnTo>
                  <a:pt x="0" y="693657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5145" r="0" b="-39676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0" y="6774654"/>
            <a:ext cx="18288000" cy="1533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599"/>
              </a:lnSpc>
            </a:pPr>
            <a:r>
              <a:rPr lang="en-US" sz="9000" b="true">
                <a:solidFill>
                  <a:srgbClr val="FFFFFF"/>
                </a:solidFill>
                <a:latin typeface="Montserrat Extra- Ultra-Bold"/>
                <a:ea typeface="Montserrat Extra- Ultra-Bold"/>
                <a:cs typeface="Montserrat Extra- Ultra-Bold"/>
                <a:sym typeface="Montserrat Extra- Ultra-Bold"/>
              </a:rPr>
              <a:t>Saturday, October 3, 2026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0" y="8301829"/>
            <a:ext cx="18288000" cy="13684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b="true">
                <a:solidFill>
                  <a:srgbClr val="FFFFFF"/>
                </a:solidFill>
                <a:latin typeface="Montserrat Extra- Ultra-Bold"/>
                <a:ea typeface="Montserrat Extra- Ultra-Bold"/>
                <a:cs typeface="Montserrat Extra- Ultra-Bold"/>
                <a:sym typeface="Montserrat Extra- Ultra-Bold"/>
              </a:rPr>
              <a:t>www.gojax.net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019F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726448"/>
            <a:ext cx="16230600" cy="87198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680"/>
              </a:lnSpc>
              <a:spcBef>
                <a:spcPct val="0"/>
              </a:spcBef>
            </a:pPr>
            <a:r>
              <a:rPr lang="en-US" b="true" sz="6200">
                <a:solidFill>
                  <a:srgbClr val="FFFFFF"/>
                </a:solidFill>
                <a:latin typeface="Montserrat Extra- Ultra-Bold"/>
                <a:ea typeface="Montserrat Extra- Ultra-Bold"/>
                <a:cs typeface="Montserrat Extra- Ultra-Bold"/>
                <a:sym typeface="Montserrat Extra- Ultra-Bold"/>
              </a:rPr>
              <a:t>GOJax is a day where churches throughout Jacksonville come together as one body to go out and serve our city.</a:t>
            </a:r>
          </a:p>
          <a:p>
            <a:pPr algn="ctr">
              <a:lnSpc>
                <a:spcPts val="8680"/>
              </a:lnSpc>
              <a:spcBef>
                <a:spcPct val="0"/>
              </a:spcBef>
            </a:pPr>
            <a:r>
              <a:rPr lang="en-US" b="true" sz="6200">
                <a:solidFill>
                  <a:srgbClr val="FFFFFF"/>
                </a:solidFill>
                <a:latin typeface="Montserrat Extra- Ultra-Bold"/>
                <a:ea typeface="Montserrat Extra- Ultra-Bold"/>
                <a:cs typeface="Montserrat Extra- Ultra-Bold"/>
                <a:sym typeface="Montserrat Extra- Ultra-Bold"/>
              </a:rPr>
              <a:t>Last year, 260 volunteers served at 16 different projects throughout the city, representing 25 different churches and community organizations!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B84407B64C9441B2FEC8332439C711" ma:contentTypeVersion="19" ma:contentTypeDescription="Create a new document." ma:contentTypeScope="" ma:versionID="8cb6b51938c6241d8e5c67c53c80d4bb">
  <xsd:schema xmlns:xsd="http://www.w3.org/2001/XMLSchema" xmlns:xs="http://www.w3.org/2001/XMLSchema" xmlns:p="http://schemas.microsoft.com/office/2006/metadata/properties" xmlns:ns2="19fb3c2c-a4ba-4279-926c-39764e50d770" xmlns:ns3="7f1d7b33-ae63-49df-bae7-141b7964dc22" targetNamespace="http://schemas.microsoft.com/office/2006/metadata/properties" ma:root="true" ma:fieldsID="6606085f3f055743ff0079a244b8bf57" ns2:_="" ns3:_="">
    <xsd:import namespace="19fb3c2c-a4ba-4279-926c-39764e50d770"/>
    <xsd:import namespace="7f1d7b33-ae63-49df-bae7-141b7964dc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fb3c2c-a4ba-4279-926c-39764e50d7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31aec59-798a-464e-9185-e654454d91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d7b33-ae63-49df-bae7-141b7964dc2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8ebb4ac-0197-477b-bab4-42fc4af85c27}" ma:internalName="TaxCatchAll" ma:showField="CatchAllData" ma:web="7f1d7b33-ae63-49df-bae7-141b7964dc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fb3c2c-a4ba-4279-926c-39764e50d770">
      <Terms xmlns="http://schemas.microsoft.com/office/infopath/2007/PartnerControls"/>
    </lcf76f155ced4ddcb4097134ff3c332f>
    <TaxCatchAll xmlns="7f1d7b33-ae63-49df-bae7-141b7964dc22" xsi:nil="true"/>
  </documentManagement>
</p:properties>
</file>

<file path=customXml/itemProps1.xml><?xml version="1.0" encoding="utf-8"?>
<ds:datastoreItem xmlns:ds="http://schemas.openxmlformats.org/officeDocument/2006/customXml" ds:itemID="{C38373B0-043D-47B3-BB3D-5E89025CB9F0}"/>
</file>

<file path=customXml/itemProps2.xml><?xml version="1.0" encoding="utf-8"?>
<ds:datastoreItem xmlns:ds="http://schemas.openxmlformats.org/officeDocument/2006/customXml" ds:itemID="{4582C5F0-B556-4CFE-9F21-425261A59666}"/>
</file>

<file path=customXml/itemProps3.xml><?xml version="1.0" encoding="utf-8"?>
<ds:datastoreItem xmlns:ds="http://schemas.openxmlformats.org/officeDocument/2006/customXml" ds:itemID="{9E89E331-1E6E-4A30-A98C-13A2B204CDE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GOJax 2026 with date</dc:title>
  <cp:revision>1</cp:revision>
  <dcterms:created xsi:type="dcterms:W3CDTF">2006-08-16T00:00:00Z</dcterms:created>
  <dcterms:modified xsi:type="dcterms:W3CDTF">2011-08-01T06:04:30Z</dcterms:modified>
  <dc:identifier>DAHHrb8i8fA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0x01010012B84407B64C9441B2FEC8332439C711</vt:lpwstr>
  </property>
</Properties>
</file>