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</p:sldIdLst>
  <p:sldSz cx="18288000" cy="10287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viewProps" Target="viewProps.xml"/><Relationship Id="rId7" Type="http://schemas.openxmlformats.org/officeDocument/2006/relationships/customXml" Target="../customXml/item1.xml"/><Relationship Id="rId2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5" Type="http://schemas.openxmlformats.org/officeDocument/2006/relationships/tableStyles" Target="tableStyles.xml"/><Relationship Id="rId4" Type="http://schemas.openxmlformats.org/officeDocument/2006/relationships/theme" Target="theme/theme1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019FA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597665" y="254897"/>
            <a:ext cx="17092670" cy="9777207"/>
          </a:xfrm>
          <a:custGeom>
            <a:avLst/>
            <a:gdLst/>
            <a:ahLst/>
            <a:cxnLst/>
            <a:rect r="r" b="b" t="t" l="l"/>
            <a:pathLst>
              <a:path h="9777207" w="17092670">
                <a:moveTo>
                  <a:pt x="0" y="0"/>
                </a:moveTo>
                <a:lnTo>
                  <a:pt x="17092670" y="0"/>
                </a:lnTo>
                <a:lnTo>
                  <a:pt x="17092670" y="9777206"/>
                </a:lnTo>
                <a:lnTo>
                  <a:pt x="0" y="9777206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-35145" r="0" b="-39676"/>
            </a:stretch>
          </a:blipFill>
        </p:spPr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2B84407B64C9441B2FEC8332439C711" ma:contentTypeVersion="19" ma:contentTypeDescription="Create a new document." ma:contentTypeScope="" ma:versionID="8cb6b51938c6241d8e5c67c53c80d4bb">
  <xsd:schema xmlns:xsd="http://www.w3.org/2001/XMLSchema" xmlns:xs="http://www.w3.org/2001/XMLSchema" xmlns:p="http://schemas.microsoft.com/office/2006/metadata/properties" xmlns:ns2="19fb3c2c-a4ba-4279-926c-39764e50d770" xmlns:ns3="7f1d7b33-ae63-49df-bae7-141b7964dc22" targetNamespace="http://schemas.microsoft.com/office/2006/metadata/properties" ma:root="true" ma:fieldsID="6606085f3f055743ff0079a244b8bf57" ns2:_="" ns3:_="">
    <xsd:import namespace="19fb3c2c-a4ba-4279-926c-39764e50d770"/>
    <xsd:import namespace="7f1d7b33-ae63-49df-bae7-141b7964dc2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CR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MediaServiceLocation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9fb3c2c-a4ba-4279-926c-39764e50d77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7" nillable="true" ma:displayName="Length (seconds)" ma:internalName="MediaLengthInSeconds" ma:readOnly="true">
      <xsd:simpleType>
        <xsd:restriction base="dms:Unknown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231aec59-798a-464e-9185-e654454d912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f1d7b33-ae63-49df-bae7-141b7964dc22" elementFormDefault="qualified">
    <xsd:import namespace="http://schemas.microsoft.com/office/2006/documentManagement/types"/>
    <xsd:import namespace="http://schemas.microsoft.com/office/infopath/2007/PartnerControls"/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08ebb4ac-0197-477b-bab4-42fc4af85c27}" ma:internalName="TaxCatchAll" ma:showField="CatchAllData" ma:web="7f1d7b33-ae63-49df-bae7-141b7964dc2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19fb3c2c-a4ba-4279-926c-39764e50d770">
      <Terms xmlns="http://schemas.microsoft.com/office/infopath/2007/PartnerControls"/>
    </lcf76f155ced4ddcb4097134ff3c332f>
    <TaxCatchAll xmlns="7f1d7b33-ae63-49df-bae7-141b7964dc22" xsi:nil="true"/>
  </documentManagement>
</p:properties>
</file>

<file path=customXml/itemProps1.xml><?xml version="1.0" encoding="utf-8"?>
<ds:datastoreItem xmlns:ds="http://schemas.openxmlformats.org/officeDocument/2006/customXml" ds:itemID="{7E96A01B-A1DD-47A4-9A62-A20E17DC4CCC}"/>
</file>

<file path=customXml/itemProps2.xml><?xml version="1.0" encoding="utf-8"?>
<ds:datastoreItem xmlns:ds="http://schemas.openxmlformats.org/officeDocument/2006/customXml" ds:itemID="{CE3C2E90-38DB-48A2-88C1-A7E864EFB5EA}"/>
</file>

<file path=customXml/itemProps3.xml><?xml version="1.0" encoding="utf-8"?>
<ds:datastoreItem xmlns:ds="http://schemas.openxmlformats.org/officeDocument/2006/customXml" ds:itemID="{4AEBE840-C748-4188-89CB-B9B1ABFD663D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GOJax 2026 logo</dc:title>
  <cp:revision>1</cp:revision>
  <dcterms:created xsi:type="dcterms:W3CDTF">2006-08-16T00:00:00Z</dcterms:created>
  <dcterms:modified xsi:type="dcterms:W3CDTF">2011-08-01T06:04:30Z</dcterms:modified>
  <dc:identifier>DAHHrUK8cH8</dc:identifie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0x01010012B84407B64C9441B2FEC8332439C711</vt:lpwstr>
  </property>
</Properties>
</file>